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99" r:id="rId3"/>
    <p:sldId id="300" r:id="rId4"/>
    <p:sldId id="302" r:id="rId5"/>
    <p:sldId id="310" r:id="rId6"/>
    <p:sldId id="301" r:id="rId7"/>
    <p:sldId id="304" r:id="rId8"/>
    <p:sldId id="306" r:id="rId9"/>
    <p:sldId id="308" r:id="rId10"/>
    <p:sldId id="311" r:id="rId11"/>
    <p:sldId id="260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oang" initials="NH" lastIdx="3" clrIdx="0">
    <p:extLst>
      <p:ext uri="{19B8F6BF-5375-455C-9EA6-DF929625EA0E}">
        <p15:presenceInfo xmlns:p15="http://schemas.microsoft.com/office/powerpoint/2012/main" userId="bec478a79b8472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4T10:33:11.935" idx="1">
    <p:pos x="7536" y="528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4T10:33:11.935" idx="2">
    <p:pos x="7536" y="528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31" y="-74252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JAVA WEB NGẮN HẠN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sym typeface="Arial"/>
              </a:rPr>
              <a:t>WEBSITE BÁN HÀNG BEST PRICE</a:t>
            </a: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 JW2210LM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Sinh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thực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hiện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err="1">
                <a:solidFill>
                  <a:schemeClr val="lt1"/>
                </a:solidFill>
              </a:rPr>
              <a:t>Hoàng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Trung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Nguyên</a:t>
            </a:r>
            <a:endParaRPr lang="en-US" sz="2000" b="1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dirty="0" err="1">
                <a:solidFill>
                  <a:schemeClr val="lt1"/>
                </a:solidFill>
              </a:rPr>
              <a:t>Mã</a:t>
            </a:r>
            <a:r>
              <a:rPr lang="en-US" sz="2000" b="1" dirty="0">
                <a:solidFill>
                  <a:schemeClr val="lt1"/>
                </a:solidFill>
              </a:rPr>
              <a:t> SV: K4648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Giảng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GIAO DIỆN CHÍNH BACKEND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86D0CC2-F3ED-4B7B-8907-B82600D722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11925299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47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Tổng quan đề tài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vi-VN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Thiết 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Phân công công việc trong nhóm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lvl="0" indent="0">
              <a:buNone/>
            </a:pPr>
            <a:endParaRPr lang="en-US" dirty="0"/>
          </a:p>
          <a:p>
            <a:pPr marL="177800" lvl="0" indent="0">
              <a:buNone/>
            </a:pPr>
            <a:r>
              <a:rPr lang="en-US" dirty="0" err="1"/>
              <a:t>Năm</a:t>
            </a:r>
            <a:r>
              <a:rPr lang="en-US" dirty="0"/>
              <a:t> 2023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online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bùng</a:t>
            </a:r>
            <a:r>
              <a:rPr lang="en-US" dirty="0"/>
              <a:t> </a:t>
            </a:r>
            <a:r>
              <a:rPr lang="en-US" dirty="0" err="1"/>
              <a:t>nổ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Tiktok</a:t>
            </a:r>
            <a:r>
              <a:rPr lang="en-US" dirty="0"/>
              <a:t>.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. </a:t>
            </a:r>
          </a:p>
          <a:p>
            <a:pPr marL="177800" lvl="0" indent="0">
              <a:buNone/>
            </a:pPr>
            <a:r>
              <a:rPr lang="en-US" dirty="0"/>
              <a:t>Website </a:t>
            </a:r>
            <a:r>
              <a:rPr lang="en-US" dirty="0" err="1"/>
              <a:t>bán</a:t>
            </a:r>
            <a:r>
              <a:rPr lang="en-US" dirty="0"/>
              <a:t> hang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</a:p>
          <a:p>
            <a:pPr marL="177800" lvl="0" indent="0"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</a:p>
          <a:p>
            <a:pPr marL="177800" lvl="0" indent="0">
              <a:buNone/>
            </a:pP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.</a:t>
            </a:r>
          </a:p>
          <a:p>
            <a:pPr marL="177800" lvl="0" indent="0">
              <a:buNone/>
            </a:pPr>
            <a:r>
              <a:rPr lang="en-US" dirty="0"/>
              <a:t>Best Price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bán</a:t>
            </a:r>
            <a:r>
              <a:rPr lang="en-US" dirty="0"/>
              <a:t> hang </a:t>
            </a:r>
          </a:p>
          <a:p>
            <a:pPr marL="177800" lv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177800" lvl="0" indent="0">
              <a:buNone/>
            </a:pP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2166F01-0ADF-4173-A691-F52FA34E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25" y="2284463"/>
            <a:ext cx="5486401" cy="3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AAEDD8C-B3BB-4CBC-9254-17FB32C45655}"/>
              </a:ext>
            </a:extLst>
          </p:cNvPr>
          <p:cNvSpPr/>
          <p:nvPr/>
        </p:nvSpPr>
        <p:spPr>
          <a:xfrm>
            <a:off x="1219200" y="3124200"/>
            <a:ext cx="1676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2515301-FB1E-4086-8F86-40660F1B3D50}"/>
              </a:ext>
            </a:extLst>
          </p:cNvPr>
          <p:cNvSpPr/>
          <p:nvPr/>
        </p:nvSpPr>
        <p:spPr>
          <a:xfrm>
            <a:off x="3581400" y="2306637"/>
            <a:ext cx="13716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FC9F8A3-8E2D-442C-ABE2-B878E11257F3}"/>
              </a:ext>
            </a:extLst>
          </p:cNvPr>
          <p:cNvSpPr/>
          <p:nvPr/>
        </p:nvSpPr>
        <p:spPr>
          <a:xfrm>
            <a:off x="7620000" y="3001962"/>
            <a:ext cx="13716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292E193F-C3C2-47FC-B4C2-E979635F4DA5}"/>
              </a:ext>
            </a:extLst>
          </p:cNvPr>
          <p:cNvSpPr/>
          <p:nvPr/>
        </p:nvSpPr>
        <p:spPr>
          <a:xfrm>
            <a:off x="5943600" y="5166519"/>
            <a:ext cx="13716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75C417F-3CA1-42A6-B999-36545A404651}"/>
              </a:ext>
            </a:extLst>
          </p:cNvPr>
          <p:cNvSpPr/>
          <p:nvPr/>
        </p:nvSpPr>
        <p:spPr>
          <a:xfrm>
            <a:off x="3581400" y="4267200"/>
            <a:ext cx="13716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F301EE4-EBAD-45E5-99DF-D5A5AEB668D8}"/>
              </a:ext>
            </a:extLst>
          </p:cNvPr>
          <p:cNvSpPr/>
          <p:nvPr/>
        </p:nvSpPr>
        <p:spPr>
          <a:xfrm>
            <a:off x="5943600" y="1348581"/>
            <a:ext cx="13716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cxnSp>
        <p:nvCxnSpPr>
          <p:cNvPr id="15" name="Đường kết nối: Mũi tên Gấp khúc 14">
            <a:extLst>
              <a:ext uri="{FF2B5EF4-FFF2-40B4-BE49-F238E27FC236}">
                <a16:creationId xmlns:a16="http://schemas.microsoft.com/office/drawing/2014/main" id="{8E75B9FC-913C-4CD7-B2E7-50A934D6109C}"/>
              </a:ext>
            </a:extLst>
          </p:cNvPr>
          <p:cNvCxnSpPr>
            <a:stCxn id="4" idx="0"/>
            <a:endCxn id="5" idx="1"/>
          </p:cNvCxnSpPr>
          <p:nvPr/>
        </p:nvCxnSpPr>
        <p:spPr>
          <a:xfrm rot="5400000" flipH="1" flipV="1">
            <a:off x="2582069" y="2124869"/>
            <a:ext cx="474663" cy="15240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: Mũi tên Gấp khúc 16">
            <a:extLst>
              <a:ext uri="{FF2B5EF4-FFF2-40B4-BE49-F238E27FC236}">
                <a16:creationId xmlns:a16="http://schemas.microsoft.com/office/drawing/2014/main" id="{E72E582E-78E9-47B8-B9AE-BFAFE45A3921}"/>
              </a:ext>
            </a:extLst>
          </p:cNvPr>
          <p:cNvCxnSpPr>
            <a:stCxn id="4" idx="2"/>
            <a:endCxn id="8" idx="1"/>
          </p:cNvCxnSpPr>
          <p:nvPr/>
        </p:nvCxnSpPr>
        <p:spPr>
          <a:xfrm rot="16200000" flipH="1">
            <a:off x="2533650" y="3562350"/>
            <a:ext cx="571500" cy="15240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kết nối: Mũi tên Gấp khúc 20">
            <a:extLst>
              <a:ext uri="{FF2B5EF4-FFF2-40B4-BE49-F238E27FC236}">
                <a16:creationId xmlns:a16="http://schemas.microsoft.com/office/drawing/2014/main" id="{AB980998-81AD-4BB1-BC48-F16464B9B11E}"/>
              </a:ext>
            </a:extLst>
          </p:cNvPr>
          <p:cNvCxnSpPr>
            <a:stCxn id="4" idx="0"/>
            <a:endCxn id="9" idx="1"/>
          </p:cNvCxnSpPr>
          <p:nvPr/>
        </p:nvCxnSpPr>
        <p:spPr>
          <a:xfrm rot="5400000" flipH="1" flipV="1">
            <a:off x="3284141" y="464741"/>
            <a:ext cx="1432719" cy="38862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: Mũi tên Gấp khúc 22">
            <a:extLst>
              <a:ext uri="{FF2B5EF4-FFF2-40B4-BE49-F238E27FC236}">
                <a16:creationId xmlns:a16="http://schemas.microsoft.com/office/drawing/2014/main" id="{59DD4A4A-E9FA-4B55-A9B5-DC440ED91333}"/>
              </a:ext>
            </a:extLst>
          </p:cNvPr>
          <p:cNvCxnSpPr>
            <a:stCxn id="4" idx="2"/>
            <a:endCxn id="7" idx="1"/>
          </p:cNvCxnSpPr>
          <p:nvPr/>
        </p:nvCxnSpPr>
        <p:spPr>
          <a:xfrm rot="16200000" flipH="1">
            <a:off x="3265091" y="2830909"/>
            <a:ext cx="1470819" cy="38862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: Mũi tên Gấp khúc 24">
            <a:extLst>
              <a:ext uri="{FF2B5EF4-FFF2-40B4-BE49-F238E27FC236}">
                <a16:creationId xmlns:a16="http://schemas.microsoft.com/office/drawing/2014/main" id="{08616686-AC7C-44E7-9664-1B55190FA20C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95600" y="3344862"/>
            <a:ext cx="4724400" cy="2365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EF7C1E44-8186-4ED3-BBBC-BC7A1784510D}"/>
              </a:ext>
            </a:extLst>
          </p:cNvPr>
          <p:cNvSpPr txBox="1"/>
          <p:nvPr/>
        </p:nvSpPr>
        <p:spPr>
          <a:xfrm>
            <a:off x="1981200" y="232509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7240E0F1-11D4-4736-A285-847907134396}"/>
              </a:ext>
            </a:extLst>
          </p:cNvPr>
          <p:cNvSpPr txBox="1"/>
          <p:nvPr/>
        </p:nvSpPr>
        <p:spPr>
          <a:xfrm>
            <a:off x="1333499" y="423108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F798F42A-A6F1-48B9-A19B-09C8D3F32B13}"/>
              </a:ext>
            </a:extLst>
          </p:cNvPr>
          <p:cNvSpPr txBox="1"/>
          <p:nvPr/>
        </p:nvSpPr>
        <p:spPr>
          <a:xfrm>
            <a:off x="2667000" y="3279082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1C8CDD48-1544-45A8-A493-C368F034E716}"/>
              </a:ext>
            </a:extLst>
          </p:cNvPr>
          <p:cNvSpPr txBox="1"/>
          <p:nvPr/>
        </p:nvSpPr>
        <p:spPr>
          <a:xfrm>
            <a:off x="2819400" y="522763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8D9CD9D3-7543-4E97-A2D0-57952529571C}"/>
              </a:ext>
            </a:extLst>
          </p:cNvPr>
          <p:cNvSpPr txBox="1"/>
          <p:nvPr/>
        </p:nvSpPr>
        <p:spPr>
          <a:xfrm>
            <a:off x="1962150" y="1410695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DA06A642-C133-4D8D-8103-F4E570F72D69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4267200" y="2992437"/>
            <a:ext cx="0" cy="127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7AB7BA79-F630-4BB5-82C1-CDC8ADCAFDC6}"/>
              </a:ext>
            </a:extLst>
          </p:cNvPr>
          <p:cNvSpPr txBox="1"/>
          <p:nvPr/>
        </p:nvSpPr>
        <p:spPr>
          <a:xfrm>
            <a:off x="4152899" y="3590130"/>
            <a:ext cx="838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có</a:t>
            </a:r>
            <a:endParaRPr lang="en-US" dirty="0"/>
          </a:p>
        </p:txBody>
      </p:sp>
      <p:cxnSp>
        <p:nvCxnSpPr>
          <p:cNvPr id="36" name="Đường kết nối: Mũi tên Gấp khúc 35">
            <a:extLst>
              <a:ext uri="{FF2B5EF4-FFF2-40B4-BE49-F238E27FC236}">
                <a16:creationId xmlns:a16="http://schemas.microsoft.com/office/drawing/2014/main" id="{CA84003F-B52C-449A-85D1-436FD5149A39}"/>
              </a:ext>
            </a:extLst>
          </p:cNvPr>
          <p:cNvCxnSpPr>
            <a:stCxn id="5" idx="3"/>
            <a:endCxn id="9" idx="2"/>
          </p:cNvCxnSpPr>
          <p:nvPr/>
        </p:nvCxnSpPr>
        <p:spPr>
          <a:xfrm flipV="1">
            <a:off x="4953000" y="2034381"/>
            <a:ext cx="1676400" cy="6151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7AE68103-B2B4-4767-9193-95AB00E4C803}"/>
              </a:ext>
            </a:extLst>
          </p:cNvPr>
          <p:cNvSpPr txBox="1"/>
          <p:nvPr/>
        </p:nvSpPr>
        <p:spPr>
          <a:xfrm>
            <a:off x="5791200" y="2306637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139">
            <a:extLst>
              <a:ext uri="{FF2B5EF4-FFF2-40B4-BE49-F238E27FC236}">
                <a16:creationId xmlns:a16="http://schemas.microsoft.com/office/drawing/2014/main" id="{B46A127D-FEF9-4B42-9CB2-4A7540DAD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1524793"/>
            <a:ext cx="59436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9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575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: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7BDA827-6E02-4B54-B3B6-27C4827F85E0}"/>
              </a:ext>
            </a:extLst>
          </p:cNvPr>
          <p:cNvSpPr/>
          <p:nvPr/>
        </p:nvSpPr>
        <p:spPr>
          <a:xfrm>
            <a:off x="76200" y="3010392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19EE246-92A1-4CE1-BD0C-32E41112848B}"/>
              </a:ext>
            </a:extLst>
          </p:cNvPr>
          <p:cNvSpPr/>
          <p:nvPr/>
        </p:nvSpPr>
        <p:spPr>
          <a:xfrm>
            <a:off x="2876548" y="3134418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6AF48BEC-0043-4662-9D4E-DD1E0FF33E26}"/>
              </a:ext>
            </a:extLst>
          </p:cNvPr>
          <p:cNvSpPr/>
          <p:nvPr/>
        </p:nvSpPr>
        <p:spPr>
          <a:xfrm>
            <a:off x="2190749" y="4181967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5049047B-069F-4F62-9504-1E3DC4C45AAE}"/>
              </a:ext>
            </a:extLst>
          </p:cNvPr>
          <p:cNvSpPr/>
          <p:nvPr/>
        </p:nvSpPr>
        <p:spPr>
          <a:xfrm>
            <a:off x="661989" y="4181967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2125A36E-299F-4108-95EC-98DE67B772F9}"/>
              </a:ext>
            </a:extLst>
          </p:cNvPr>
          <p:cNvSpPr/>
          <p:nvPr/>
        </p:nvSpPr>
        <p:spPr>
          <a:xfrm>
            <a:off x="1352549" y="1656854"/>
            <a:ext cx="14478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vãng</a:t>
            </a:r>
            <a:r>
              <a:rPr lang="en-US" dirty="0"/>
              <a:t> </a:t>
            </a:r>
            <a:r>
              <a:rPr lang="en-US" dirty="0" err="1"/>
              <a:t>lai</a:t>
            </a:r>
            <a:endParaRPr lang="en-US" dirty="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927BADC8-1216-41FA-AB5B-23D6F965D0FE}"/>
              </a:ext>
            </a:extLst>
          </p:cNvPr>
          <p:cNvSpPr/>
          <p:nvPr/>
        </p:nvSpPr>
        <p:spPr>
          <a:xfrm>
            <a:off x="5286374" y="1288355"/>
            <a:ext cx="14478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D73C72D3-7523-461A-A0B9-67AFB00976DD}"/>
              </a:ext>
            </a:extLst>
          </p:cNvPr>
          <p:cNvSpPr/>
          <p:nvPr/>
        </p:nvSpPr>
        <p:spPr>
          <a:xfrm>
            <a:off x="7562851" y="4181967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52D45331-84C4-49E1-BDBF-D92210E09D4B}"/>
              </a:ext>
            </a:extLst>
          </p:cNvPr>
          <p:cNvSpPr/>
          <p:nvPr/>
        </p:nvSpPr>
        <p:spPr>
          <a:xfrm>
            <a:off x="6734174" y="4993877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F75D3B42-6512-434B-8190-6A85FE57BB5E}"/>
              </a:ext>
            </a:extLst>
          </p:cNvPr>
          <p:cNvSpPr/>
          <p:nvPr/>
        </p:nvSpPr>
        <p:spPr>
          <a:xfrm>
            <a:off x="5205414" y="4384769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Thanh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4C9221B6-0138-4721-A3DB-B1A4FA8DF3D7}"/>
              </a:ext>
            </a:extLst>
          </p:cNvPr>
          <p:cNvSpPr/>
          <p:nvPr/>
        </p:nvSpPr>
        <p:spPr>
          <a:xfrm>
            <a:off x="3733800" y="5105400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Mua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7A2B115B-B4E5-4C97-9602-D9806A8D4EDF}"/>
              </a:ext>
            </a:extLst>
          </p:cNvPr>
          <p:cNvSpPr/>
          <p:nvPr/>
        </p:nvSpPr>
        <p:spPr>
          <a:xfrm>
            <a:off x="8510587" y="2819400"/>
            <a:ext cx="14478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1168B2A0-DDF2-4A1C-82EE-90D6DA9CE71B}"/>
              </a:ext>
            </a:extLst>
          </p:cNvPr>
          <p:cNvSpPr/>
          <p:nvPr/>
        </p:nvSpPr>
        <p:spPr>
          <a:xfrm>
            <a:off x="10310811" y="2829618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60A46EB6-E883-4894-8CEA-501EE1C9DE37}"/>
              </a:ext>
            </a:extLst>
          </p:cNvPr>
          <p:cNvSpPr/>
          <p:nvPr/>
        </p:nvSpPr>
        <p:spPr>
          <a:xfrm>
            <a:off x="10315575" y="1810241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6BBA98A5-E2B4-474F-9140-A9588B2C7432}"/>
              </a:ext>
            </a:extLst>
          </p:cNvPr>
          <p:cNvSpPr/>
          <p:nvPr/>
        </p:nvSpPr>
        <p:spPr>
          <a:xfrm>
            <a:off x="10310811" y="3862086"/>
            <a:ext cx="1219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088EE4D0-5B88-4D3B-A58B-7F1F40D9DF4F}"/>
              </a:ext>
            </a:extLst>
          </p:cNvPr>
          <p:cNvCxnSpPr/>
          <p:nvPr/>
        </p:nvCxnSpPr>
        <p:spPr>
          <a:xfrm flipV="1">
            <a:off x="9906000" y="2319930"/>
            <a:ext cx="609599" cy="43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nối Thẳng 26">
            <a:extLst>
              <a:ext uri="{FF2B5EF4-FFF2-40B4-BE49-F238E27FC236}">
                <a16:creationId xmlns:a16="http://schemas.microsoft.com/office/drawing/2014/main" id="{F615C34B-7463-4B02-9E19-151044E1A9BF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9958387" y="3124200"/>
            <a:ext cx="352424" cy="10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nối Thẳng 28">
            <a:extLst>
              <a:ext uri="{FF2B5EF4-FFF2-40B4-BE49-F238E27FC236}">
                <a16:creationId xmlns:a16="http://schemas.microsoft.com/office/drawing/2014/main" id="{2126FD88-A1AF-4B7A-AF3C-539331A149A8}"/>
              </a:ext>
            </a:extLst>
          </p:cNvPr>
          <p:cNvCxnSpPr/>
          <p:nvPr/>
        </p:nvCxnSpPr>
        <p:spPr>
          <a:xfrm>
            <a:off x="9906000" y="3391882"/>
            <a:ext cx="457200" cy="570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nối Thẳng 30">
            <a:extLst>
              <a:ext uri="{FF2B5EF4-FFF2-40B4-BE49-F238E27FC236}">
                <a16:creationId xmlns:a16="http://schemas.microsoft.com/office/drawing/2014/main" id="{F9483F07-224A-4DF5-BF2D-EB471935DB04}"/>
              </a:ext>
            </a:extLst>
          </p:cNvPr>
          <p:cNvCxnSpPr/>
          <p:nvPr/>
        </p:nvCxnSpPr>
        <p:spPr>
          <a:xfrm flipV="1">
            <a:off x="1007269" y="2266454"/>
            <a:ext cx="750091" cy="85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F31DA9F9-A8C0-473F-B9AA-E4E2C9BF2627}"/>
              </a:ext>
            </a:extLst>
          </p:cNvPr>
          <p:cNvCxnSpPr>
            <a:endCxn id="10" idx="2"/>
          </p:cNvCxnSpPr>
          <p:nvPr/>
        </p:nvCxnSpPr>
        <p:spPr>
          <a:xfrm flipV="1">
            <a:off x="1644255" y="2259605"/>
            <a:ext cx="278606" cy="2025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nối Thẳng 34">
            <a:extLst>
              <a:ext uri="{FF2B5EF4-FFF2-40B4-BE49-F238E27FC236}">
                <a16:creationId xmlns:a16="http://schemas.microsoft.com/office/drawing/2014/main" id="{F486743D-8873-44AE-8250-6EC7062260C3}"/>
              </a:ext>
            </a:extLst>
          </p:cNvPr>
          <p:cNvCxnSpPr>
            <a:stCxn id="8" idx="0"/>
            <a:endCxn id="10" idx="2"/>
          </p:cNvCxnSpPr>
          <p:nvPr/>
        </p:nvCxnSpPr>
        <p:spPr>
          <a:xfrm flipH="1" flipV="1">
            <a:off x="2076449" y="2266454"/>
            <a:ext cx="723900" cy="191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Đường nối Thẳng 36">
            <a:extLst>
              <a:ext uri="{FF2B5EF4-FFF2-40B4-BE49-F238E27FC236}">
                <a16:creationId xmlns:a16="http://schemas.microsoft.com/office/drawing/2014/main" id="{1FF305AF-E69C-4C00-BBEE-7D0CDEC3E2ED}"/>
              </a:ext>
            </a:extLst>
          </p:cNvPr>
          <p:cNvCxnSpPr>
            <a:cxnSpLocks/>
          </p:cNvCxnSpPr>
          <p:nvPr/>
        </p:nvCxnSpPr>
        <p:spPr>
          <a:xfrm flipH="1" flipV="1">
            <a:off x="2546746" y="2266454"/>
            <a:ext cx="771529" cy="85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30A6B095-E75C-4D7A-B27C-7D7C951BF5B6}"/>
              </a:ext>
            </a:extLst>
          </p:cNvPr>
          <p:cNvCxnSpPr>
            <a:endCxn id="17" idx="0"/>
          </p:cNvCxnSpPr>
          <p:nvPr/>
        </p:nvCxnSpPr>
        <p:spPr>
          <a:xfrm flipH="1">
            <a:off x="4343400" y="1810241"/>
            <a:ext cx="1295400" cy="3295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Đường nối Thẳng 41">
            <a:extLst>
              <a:ext uri="{FF2B5EF4-FFF2-40B4-BE49-F238E27FC236}">
                <a16:creationId xmlns:a16="http://schemas.microsoft.com/office/drawing/2014/main" id="{EEBDD988-0D7A-4A6F-B0A2-769B683241E8}"/>
              </a:ext>
            </a:extLst>
          </p:cNvPr>
          <p:cNvCxnSpPr>
            <a:endCxn id="16" idx="0"/>
          </p:cNvCxnSpPr>
          <p:nvPr/>
        </p:nvCxnSpPr>
        <p:spPr>
          <a:xfrm>
            <a:off x="5759650" y="1897955"/>
            <a:ext cx="55364" cy="248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ờng nối Thẳng 43">
            <a:extLst>
              <a:ext uri="{FF2B5EF4-FFF2-40B4-BE49-F238E27FC236}">
                <a16:creationId xmlns:a16="http://schemas.microsoft.com/office/drawing/2014/main" id="{E4B5122C-DCDF-47E7-8382-E63E19C0B14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5815014" y="1961654"/>
            <a:ext cx="1528760" cy="303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Đường nối Thẳng 45">
            <a:extLst>
              <a:ext uri="{FF2B5EF4-FFF2-40B4-BE49-F238E27FC236}">
                <a16:creationId xmlns:a16="http://schemas.microsoft.com/office/drawing/2014/main" id="{3F51B105-96D1-4557-856C-EFFF4274EC6A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5872160" y="1858962"/>
            <a:ext cx="2300291" cy="232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nối Thẳng 47">
            <a:extLst>
              <a:ext uri="{FF2B5EF4-FFF2-40B4-BE49-F238E27FC236}">
                <a16:creationId xmlns:a16="http://schemas.microsoft.com/office/drawing/2014/main" id="{001EC76D-D84C-4E35-B806-E61C12EE25BA}"/>
              </a:ext>
            </a:extLst>
          </p:cNvPr>
          <p:cNvCxnSpPr/>
          <p:nvPr/>
        </p:nvCxnSpPr>
        <p:spPr>
          <a:xfrm flipV="1">
            <a:off x="1254916" y="1961162"/>
            <a:ext cx="4083845" cy="1092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nối Thẳng 49">
            <a:extLst>
              <a:ext uri="{FF2B5EF4-FFF2-40B4-BE49-F238E27FC236}">
                <a16:creationId xmlns:a16="http://schemas.microsoft.com/office/drawing/2014/main" id="{758DDBDA-B85A-4758-9C78-6D9A00BBE3CA}"/>
              </a:ext>
            </a:extLst>
          </p:cNvPr>
          <p:cNvCxnSpPr>
            <a:stCxn id="9" idx="0"/>
          </p:cNvCxnSpPr>
          <p:nvPr/>
        </p:nvCxnSpPr>
        <p:spPr>
          <a:xfrm flipV="1">
            <a:off x="1271589" y="1935067"/>
            <a:ext cx="4488061" cy="224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Đường nối Thẳng 51">
            <a:extLst>
              <a:ext uri="{FF2B5EF4-FFF2-40B4-BE49-F238E27FC236}">
                <a16:creationId xmlns:a16="http://schemas.microsoft.com/office/drawing/2014/main" id="{A3DE57B6-3BE0-450F-9C06-58ABBCCD4915}"/>
              </a:ext>
            </a:extLst>
          </p:cNvPr>
          <p:cNvCxnSpPr/>
          <p:nvPr/>
        </p:nvCxnSpPr>
        <p:spPr>
          <a:xfrm flipV="1">
            <a:off x="4019549" y="1858962"/>
            <a:ext cx="1689795" cy="128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Đường nối Thẳng 53">
            <a:extLst>
              <a:ext uri="{FF2B5EF4-FFF2-40B4-BE49-F238E27FC236}">
                <a16:creationId xmlns:a16="http://schemas.microsoft.com/office/drawing/2014/main" id="{65FFE610-4FB9-467F-BE55-7D76FB514C45}"/>
              </a:ext>
            </a:extLst>
          </p:cNvPr>
          <p:cNvCxnSpPr>
            <a:stCxn id="8" idx="3"/>
          </p:cNvCxnSpPr>
          <p:nvPr/>
        </p:nvCxnSpPr>
        <p:spPr>
          <a:xfrm flipV="1">
            <a:off x="3409949" y="1866355"/>
            <a:ext cx="2349701" cy="2620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DŨ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AB74BA6-1534-4D67-8180-1AC6FC5A144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119634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MÔ HÌNH QUAN HỆ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EBDB8CA-CE3D-4EA0-A440-EFB81D5E15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8200"/>
            <a:ext cx="11963400" cy="548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10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GIAO DIỆN CHÍNH FRONT END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F5DC903-7909-4ED2-8820-7AB12DEC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01651"/>
            <a:ext cx="4458269" cy="559090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42C487E6-1207-40E8-8DC9-DF601240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77551"/>
            <a:ext cx="4458269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276</Words>
  <Application>Microsoft Office PowerPoint</Application>
  <PresentationFormat>Màn hình rộng</PresentationFormat>
  <Paragraphs>61</Paragraphs>
  <Slides>11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6" baseType="lpstr">
      <vt:lpstr>Times New Roman</vt:lpstr>
      <vt:lpstr>Wingdings</vt:lpstr>
      <vt:lpstr>Calibri</vt:lpstr>
      <vt:lpstr>Arial</vt:lpstr>
      <vt:lpstr>Office Theme</vt:lpstr>
      <vt:lpstr>Bản trình bày PowerPoint</vt:lpstr>
      <vt:lpstr>NỘI DUNG TRÌNH BÀY</vt:lpstr>
      <vt:lpstr>TỔNG QUAN ĐỀ TÀI</vt:lpstr>
      <vt:lpstr>BIỂU ĐỒ LUỒNG DỮ LIỆU MỨC NGỮ CẢNH</vt:lpstr>
      <vt:lpstr>BIỂU ĐỒ LUỒNG DỮ LIỆU MỨC NGỮ CẢNH</vt:lpstr>
      <vt:lpstr>SƠ ĐỒ CHỨC NĂNG ỨNG DỤNG</vt:lpstr>
      <vt:lpstr>THIẾT KẾ CƠ SỞ DŨ LIỆU</vt:lpstr>
      <vt:lpstr>MÔ HÌNH QUAN HỆ</vt:lpstr>
      <vt:lpstr>GIAO DIỆN CHÍNH FRONT END</vt:lpstr>
      <vt:lpstr>GIAO DIỆN CHÍNH BACKEND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Nguyen Hoang</cp:lastModifiedBy>
  <cp:revision>155</cp:revision>
  <dcterms:modified xsi:type="dcterms:W3CDTF">2023-05-04T03:52:37Z</dcterms:modified>
</cp:coreProperties>
</file>